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96" r:id="rId23"/>
    <p:sldId id="282" r:id="rId24"/>
    <p:sldId id="283" r:id="rId25"/>
    <p:sldId id="284" r:id="rId26"/>
    <p:sldId id="288" r:id="rId27"/>
    <p:sldId id="297" r:id="rId28"/>
    <p:sldId id="298" r:id="rId29"/>
    <p:sldId id="261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81" d="100"/>
          <a:sy n="81" d="100"/>
        </p:scale>
        <p:origin x="-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12/15/13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7" y="0"/>
            <a:ext cx="861947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793"/>
            <a:ext cx="9144000" cy="6361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15 at 8.4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939"/>
            <a:ext cx="9144000" cy="62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4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3" y="0"/>
            <a:ext cx="73016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3" y="0"/>
            <a:ext cx="817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1" y="391998"/>
            <a:ext cx="9144000" cy="59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(E1)</a:t>
            </a:r>
          </a:p>
          <a:p>
            <a:pPr lvl="2"/>
            <a:r>
              <a:rPr lang="en-US" dirty="0" smtClean="0"/>
              <a:t>Logo in top left corner</a:t>
            </a:r>
          </a:p>
          <a:p>
            <a:pPr lvl="2"/>
            <a:r>
              <a:rPr lang="en-US" dirty="0" smtClean="0"/>
              <a:t>Consistent style</a:t>
            </a:r>
          </a:p>
          <a:p>
            <a:pPr lvl="1"/>
            <a:r>
              <a:rPr lang="en-US" dirty="0" smtClean="0"/>
              <a:t>About Us Page (E5)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Clear, concise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Bread Crumbs – (K6)</a:t>
            </a:r>
            <a:endParaRPr lang="en-US" dirty="0" smtClean="0"/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691</TotalTime>
  <Words>798</Words>
  <Application>Microsoft Macintosh PowerPoint</Application>
  <PresentationFormat>On-screen Show (4:3)</PresentationFormat>
  <Paragraphs>129</Paragraphs>
  <Slides>36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PowerPoint Presentation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Parker Hegstrom</cp:lastModifiedBy>
  <cp:revision>25</cp:revision>
  <dcterms:created xsi:type="dcterms:W3CDTF">2013-12-12T10:02:01Z</dcterms:created>
  <dcterms:modified xsi:type="dcterms:W3CDTF">2013-12-15T20:54:43Z</dcterms:modified>
</cp:coreProperties>
</file>